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7" r:id="rId2"/>
    <p:sldId id="281" r:id="rId3"/>
    <p:sldId id="1509" r:id="rId4"/>
    <p:sldId id="1700" r:id="rId5"/>
    <p:sldId id="1701" r:id="rId6"/>
    <p:sldId id="1702" r:id="rId7"/>
    <p:sldId id="467" r:id="rId8"/>
    <p:sldId id="1669" r:id="rId9"/>
    <p:sldId id="1703" r:id="rId10"/>
    <p:sldId id="1704" r:id="rId11"/>
    <p:sldId id="1705" r:id="rId12"/>
    <p:sldId id="1706" r:id="rId13"/>
    <p:sldId id="1707" r:id="rId14"/>
    <p:sldId id="532" r:id="rId15"/>
    <p:sldId id="1348" r:id="rId16"/>
    <p:sldId id="1536" r:id="rId17"/>
    <p:sldId id="1708" r:id="rId18"/>
    <p:sldId id="1709" r:id="rId19"/>
    <p:sldId id="275" r:id="rId20"/>
    <p:sldId id="1573" r:id="rId21"/>
    <p:sldId id="1683" r:id="rId22"/>
    <p:sldId id="1696"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960A79-DD49-7DED-477A-E47AA33003F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653DF4F-05C6-75A2-1E92-9FC729D80B2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1844104-8769-86AB-D3FD-E1831D2D37F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741F4FEE-D078-3A88-2600-BF352F8E0BB7}"/>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2610498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EFEBA0-94FD-6520-ABC0-84774C9A165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9590C8D-A857-34AA-B3CF-8CD107B8FFF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462093-AC5E-0439-CA99-00A9F7A0F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5692CC0F-90F2-8EFF-7BD1-213C158D5118}"/>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35540587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7D142-14D0-1FF8-FC82-336E6F86321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6CAD78F-1D93-AD96-AFFB-A046A5D1006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AC7E45E-4362-42C0-E410-32BC74D266E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9FBF3078-5ACD-710A-F02D-92EE6D0E13B4}"/>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19687116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86EC73-290A-780C-8F6E-297D06A464A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FDCA7E8-7E1F-846D-A41F-932230B687D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D4E3FE3-E7DD-DAB1-160A-ECAD33C54795}"/>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ECAB6663-27EE-6609-1995-3AA2B99A3F8D}"/>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829197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80C4-8288-EAF9-A355-C020102755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EBF9E38-E3A6-7FDB-A12F-C1E0FE2C42E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2F6160D-85A6-E903-8B45-5E4C006CD77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E34333-57D4-D4AF-126E-912191D342FB}"/>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810824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1579C-625D-9134-C20D-D6F9D4FC614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4DA247-EC06-1F72-AB5C-AFFC1A0B737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C1DCC1F-EBD5-6935-FECE-74F7E098A7B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8C8186E-C640-12D7-50BE-D4B8704FD7E9}"/>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2105481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3B498-3411-A7AF-4FED-270C79ED799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C6DB009-A64F-6529-5559-856EA08D8D6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8327B23-3179-AFB2-5F8A-611F8E8EFF9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3061017-EBDE-DB62-D37F-C7B9D8E47D8F}"/>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520433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1A0848-D889-6B39-58FA-C9A134D15FE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2A62F8B-AE18-FFDA-35D0-32A5A1AA81F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6856BF3-6780-917B-127F-4F7A8A19C64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0C40AE9D-8BF1-9CD1-CB5F-8D77819100E4}"/>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2872697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72EE45-000A-2BF2-8CBE-649352C1CDC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35F1DBE-A1EB-826A-E42E-7F383A90096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249F1F-47E4-84BC-0464-C36064FC3BFD}"/>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4999406E-1C46-1C7F-6DBD-A2D7F2D0ACC3}"/>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8527126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838007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A55D46-AF01-0EC0-8FD8-4262FB4954D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52B2056-520D-38F0-810B-54D6746FA79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BC5A211-6D1C-9D9A-8329-4C179315F484}"/>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4A4F088C-CC0E-D80E-CBCB-2731944BD1A4}"/>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12943323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19318C-FA45-84A9-BD65-52A1367F91D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DADD62E-A371-FA9A-21D6-EDA88B78B66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0011DEA-6E6F-1D06-3FE1-00C5445B9433}"/>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77DDA0A5-BE6B-38EE-DC15-1B64FABFFC42}"/>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1027184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A9FD8-91A6-35B3-1A65-D3F47EC73FD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6E25BD4-C645-4C06-82D7-0D6AB550767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5892C2C-F306-0519-CDDA-9E7D8D8D3757}"/>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3819A605-07D4-C6FC-B1B0-537A01855643}"/>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3794164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a:latin typeface="KG Turning Tables" panose="02000000000000000000" pitchFamily="2" charset="0"/>
              </a:rPr>
              <a:t>séance 82</a:t>
            </a:r>
            <a:endParaRPr lang="fr-FR" sz="13800" dirty="0">
              <a:latin typeface="KG Turning Tables" panose="02000000000000000000" pitchFamily="2" charset="0"/>
            </a:endParaRP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6BC3-4593-3062-961D-20D0AEC53A42}"/>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F7BF863F-0105-F767-51E3-38723F8019F1}"/>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FD85188B-19C6-6821-C6E4-C2FEE64F750D}"/>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90E8D8C2-E158-9E81-0CD1-7BA3076B7CEC}"/>
              </a:ext>
            </a:extLst>
          </p:cNvPr>
          <p:cNvSpPr>
            <a:spLocks noGrp="1"/>
          </p:cNvSpPr>
          <p:nvPr/>
        </p:nvSpPr>
        <p:spPr>
          <a:xfrm>
            <a:off x="604405" y="12846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2800" dirty="0"/>
              <a:t>Place les marques pour avoir le score indiqué.</a:t>
            </a:r>
          </a:p>
        </p:txBody>
      </p:sp>
      <p:pic>
        <p:nvPicPr>
          <p:cNvPr id="7" name="Image 6">
            <a:extLst>
              <a:ext uri="{FF2B5EF4-FFF2-40B4-BE49-F238E27FC236}">
                <a16:creationId xmlns:a16="http://schemas.microsoft.com/office/drawing/2014/main" id="{83192456-B2B8-1362-ADFF-55F78012E3BB}"/>
              </a:ext>
            </a:extLst>
          </p:cNvPr>
          <p:cNvPicPr>
            <a:picLocks noChangeAspect="1"/>
          </p:cNvPicPr>
          <p:nvPr/>
        </p:nvPicPr>
        <p:blipFill>
          <a:blip r:embed="rId3"/>
          <a:stretch>
            <a:fillRect/>
          </a:stretch>
        </p:blipFill>
        <p:spPr>
          <a:xfrm>
            <a:off x="256217" y="2328396"/>
            <a:ext cx="5630323" cy="3791850"/>
          </a:xfrm>
          <a:prstGeom prst="rect">
            <a:avLst/>
          </a:prstGeom>
        </p:spPr>
      </p:pic>
      <p:sp>
        <p:nvSpPr>
          <p:cNvPr id="8" name="ZoneTexte 7">
            <a:extLst>
              <a:ext uri="{FF2B5EF4-FFF2-40B4-BE49-F238E27FC236}">
                <a16:creationId xmlns:a16="http://schemas.microsoft.com/office/drawing/2014/main" id="{D96F860D-D66C-B2E0-7991-AF3320244EF0}"/>
              </a:ext>
            </a:extLst>
          </p:cNvPr>
          <p:cNvSpPr txBox="1"/>
          <p:nvPr/>
        </p:nvSpPr>
        <p:spPr>
          <a:xfrm>
            <a:off x="8533534" y="2611495"/>
            <a:ext cx="1150792" cy="3416320"/>
          </a:xfrm>
          <a:prstGeom prst="rect">
            <a:avLst/>
          </a:prstGeom>
          <a:noFill/>
        </p:spPr>
        <p:txBody>
          <a:bodyPr wrap="square">
            <a:spAutoFit/>
          </a:bodyPr>
          <a:lstStyle/>
          <a:p>
            <a:r>
              <a:rPr lang="fr-FR" sz="5400" dirty="0"/>
              <a:t>26 18 70 50</a:t>
            </a:r>
          </a:p>
        </p:txBody>
      </p:sp>
      <p:sp>
        <p:nvSpPr>
          <p:cNvPr id="10" name="ZoneTexte 9">
            <a:extLst>
              <a:ext uri="{FF2B5EF4-FFF2-40B4-BE49-F238E27FC236}">
                <a16:creationId xmlns:a16="http://schemas.microsoft.com/office/drawing/2014/main" id="{7F809C99-03B8-10DB-F018-88487D822250}"/>
              </a:ext>
            </a:extLst>
          </p:cNvPr>
          <p:cNvSpPr txBox="1"/>
          <p:nvPr/>
        </p:nvSpPr>
        <p:spPr>
          <a:xfrm>
            <a:off x="6615398" y="1663932"/>
            <a:ext cx="4450257" cy="707886"/>
          </a:xfrm>
          <a:prstGeom prst="rect">
            <a:avLst/>
          </a:prstGeom>
          <a:noFill/>
        </p:spPr>
        <p:txBody>
          <a:bodyPr wrap="none" rtlCol="0">
            <a:spAutoFit/>
          </a:bodyPr>
          <a:lstStyle/>
          <a:p>
            <a:r>
              <a:rPr lang="fr-FR" sz="4000" dirty="0"/>
              <a:t>Donne </a:t>
            </a:r>
            <a:r>
              <a:rPr lang="fr-FR" sz="4000" b="1" dirty="0"/>
              <a:t>la moitié </a:t>
            </a:r>
            <a:r>
              <a:rPr lang="fr-FR" sz="4000" dirty="0"/>
              <a:t>de :</a:t>
            </a:r>
          </a:p>
        </p:txBody>
      </p:sp>
      <p:pic>
        <p:nvPicPr>
          <p:cNvPr id="11" name="Picture 2">
            <a:extLst>
              <a:ext uri="{FF2B5EF4-FFF2-40B4-BE49-F238E27FC236}">
                <a16:creationId xmlns:a16="http://schemas.microsoft.com/office/drawing/2014/main" id="{BD2A6588-7217-4721-88CC-747A0C6C29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8760" y="124459"/>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782862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A4080-55A1-258A-D6CB-CB91D173B792}"/>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91FAC2C1-97F9-E561-036A-A657BD4EE9C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CE378C51-D17D-42AE-8FE7-EF85827BBEEA}"/>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4FE00845-9F8D-7DF5-0196-58456EFDD6BC}"/>
              </a:ext>
            </a:extLst>
          </p:cNvPr>
          <p:cNvSpPr>
            <a:spLocks noGrp="1"/>
          </p:cNvSpPr>
          <p:nvPr/>
        </p:nvSpPr>
        <p:spPr>
          <a:xfrm>
            <a:off x="604405" y="12846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2800" dirty="0"/>
              <a:t>Place les marques pour avoir le score indiqué.</a:t>
            </a:r>
          </a:p>
        </p:txBody>
      </p:sp>
      <p:pic>
        <p:nvPicPr>
          <p:cNvPr id="7" name="Image 6">
            <a:extLst>
              <a:ext uri="{FF2B5EF4-FFF2-40B4-BE49-F238E27FC236}">
                <a16:creationId xmlns:a16="http://schemas.microsoft.com/office/drawing/2014/main" id="{FD1B171F-4451-4E0A-3D9C-41ED6945D4B6}"/>
              </a:ext>
            </a:extLst>
          </p:cNvPr>
          <p:cNvPicPr>
            <a:picLocks noChangeAspect="1"/>
          </p:cNvPicPr>
          <p:nvPr/>
        </p:nvPicPr>
        <p:blipFill>
          <a:blip r:embed="rId3"/>
          <a:stretch>
            <a:fillRect/>
          </a:stretch>
        </p:blipFill>
        <p:spPr>
          <a:xfrm>
            <a:off x="412099" y="2296725"/>
            <a:ext cx="5448365" cy="3643960"/>
          </a:xfrm>
          <a:prstGeom prst="rect">
            <a:avLst/>
          </a:prstGeom>
        </p:spPr>
      </p:pic>
      <p:sp>
        <p:nvSpPr>
          <p:cNvPr id="8" name="ZoneTexte 7">
            <a:extLst>
              <a:ext uri="{FF2B5EF4-FFF2-40B4-BE49-F238E27FC236}">
                <a16:creationId xmlns:a16="http://schemas.microsoft.com/office/drawing/2014/main" id="{34C3F119-74EE-0FCF-DEBB-5581B3D67ACF}"/>
              </a:ext>
            </a:extLst>
          </p:cNvPr>
          <p:cNvSpPr txBox="1"/>
          <p:nvPr/>
        </p:nvSpPr>
        <p:spPr>
          <a:xfrm>
            <a:off x="8533534" y="2611495"/>
            <a:ext cx="1150792" cy="3416320"/>
          </a:xfrm>
          <a:prstGeom prst="rect">
            <a:avLst/>
          </a:prstGeom>
          <a:noFill/>
        </p:spPr>
        <p:txBody>
          <a:bodyPr wrap="square">
            <a:spAutoFit/>
          </a:bodyPr>
          <a:lstStyle/>
          <a:p>
            <a:r>
              <a:rPr lang="fr-FR" sz="5400" dirty="0"/>
              <a:t>26 18 70 50</a:t>
            </a:r>
          </a:p>
        </p:txBody>
      </p:sp>
      <p:sp>
        <p:nvSpPr>
          <p:cNvPr id="10" name="ZoneTexte 9">
            <a:extLst>
              <a:ext uri="{FF2B5EF4-FFF2-40B4-BE49-F238E27FC236}">
                <a16:creationId xmlns:a16="http://schemas.microsoft.com/office/drawing/2014/main" id="{4E6084DD-D454-BBC1-EB0E-EE6EB737127F}"/>
              </a:ext>
            </a:extLst>
          </p:cNvPr>
          <p:cNvSpPr txBox="1"/>
          <p:nvPr/>
        </p:nvSpPr>
        <p:spPr>
          <a:xfrm>
            <a:off x="6615398" y="1663932"/>
            <a:ext cx="4450257" cy="707886"/>
          </a:xfrm>
          <a:prstGeom prst="rect">
            <a:avLst/>
          </a:prstGeom>
          <a:noFill/>
        </p:spPr>
        <p:txBody>
          <a:bodyPr wrap="none" rtlCol="0">
            <a:spAutoFit/>
          </a:bodyPr>
          <a:lstStyle/>
          <a:p>
            <a:r>
              <a:rPr lang="fr-FR" sz="4000" dirty="0"/>
              <a:t>Donne </a:t>
            </a:r>
            <a:r>
              <a:rPr lang="fr-FR" sz="4000" b="1" dirty="0"/>
              <a:t>la moitié </a:t>
            </a:r>
            <a:r>
              <a:rPr lang="fr-FR" sz="4000" dirty="0"/>
              <a:t>de :</a:t>
            </a:r>
          </a:p>
        </p:txBody>
      </p:sp>
      <p:pic>
        <p:nvPicPr>
          <p:cNvPr id="11" name="Picture 2">
            <a:extLst>
              <a:ext uri="{FF2B5EF4-FFF2-40B4-BE49-F238E27FC236}">
                <a16:creationId xmlns:a16="http://schemas.microsoft.com/office/drawing/2014/main" id="{71A8EE29-E55A-37ED-994B-1742AAA5CD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8760" y="124459"/>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510016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B7D84-919D-4972-DFBD-88F6243C3337}"/>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99B6E1C7-0C7C-D716-3D7B-93486ECE28F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72DDAB95-814C-02D4-85F9-C76AB04F1D9D}"/>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4E6D58AA-7287-4280-737F-C539E4B718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6775" y="161549"/>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itre 1">
            <a:extLst>
              <a:ext uri="{FF2B5EF4-FFF2-40B4-BE49-F238E27FC236}">
                <a16:creationId xmlns:a16="http://schemas.microsoft.com/office/drawing/2014/main" id="{37726C68-E758-D2D1-5EB1-AA2A92D6130D}"/>
              </a:ext>
            </a:extLst>
          </p:cNvPr>
          <p:cNvSpPr>
            <a:spLocks noGrp="1"/>
          </p:cNvSpPr>
          <p:nvPr/>
        </p:nvSpPr>
        <p:spPr>
          <a:xfrm>
            <a:off x="604405" y="12846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2800" dirty="0"/>
              <a:t>Place les marques pour avoir le score indiqué.</a:t>
            </a:r>
          </a:p>
        </p:txBody>
      </p:sp>
      <p:pic>
        <p:nvPicPr>
          <p:cNvPr id="11" name="Image 10">
            <a:extLst>
              <a:ext uri="{FF2B5EF4-FFF2-40B4-BE49-F238E27FC236}">
                <a16:creationId xmlns:a16="http://schemas.microsoft.com/office/drawing/2014/main" id="{3D596AA0-37C3-0268-E57B-D6063576F783}"/>
              </a:ext>
            </a:extLst>
          </p:cNvPr>
          <p:cNvPicPr>
            <a:picLocks noChangeAspect="1"/>
          </p:cNvPicPr>
          <p:nvPr/>
        </p:nvPicPr>
        <p:blipFill>
          <a:blip r:embed="rId4"/>
          <a:stretch>
            <a:fillRect/>
          </a:stretch>
        </p:blipFill>
        <p:spPr>
          <a:xfrm>
            <a:off x="296367" y="2420204"/>
            <a:ext cx="5550024" cy="3744434"/>
          </a:xfrm>
          <a:prstGeom prst="rect">
            <a:avLst/>
          </a:prstGeom>
        </p:spPr>
      </p:pic>
      <p:pic>
        <p:nvPicPr>
          <p:cNvPr id="2050" name="Picture 2">
            <a:extLst>
              <a:ext uri="{FF2B5EF4-FFF2-40B4-BE49-F238E27FC236}">
                <a16:creationId xmlns:a16="http://schemas.microsoft.com/office/drawing/2014/main" id="{E989CBFD-C7C0-B844-A387-12A64AA6DD2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05811" y="290946"/>
            <a:ext cx="123190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4" name="Image 13">
            <a:extLst>
              <a:ext uri="{FF2B5EF4-FFF2-40B4-BE49-F238E27FC236}">
                <a16:creationId xmlns:a16="http://schemas.microsoft.com/office/drawing/2014/main" id="{354A269E-FF79-BE17-E20E-7622C8DECC26}"/>
              </a:ext>
            </a:extLst>
          </p:cNvPr>
          <p:cNvPicPr>
            <a:picLocks noChangeAspect="1"/>
          </p:cNvPicPr>
          <p:nvPr/>
        </p:nvPicPr>
        <p:blipFill>
          <a:blip r:embed="rId6"/>
          <a:stretch>
            <a:fillRect/>
          </a:stretch>
        </p:blipFill>
        <p:spPr>
          <a:xfrm>
            <a:off x="6567943" y="2420204"/>
            <a:ext cx="5214290" cy="3616914"/>
          </a:xfrm>
          <a:prstGeom prst="rect">
            <a:avLst/>
          </a:prstGeom>
        </p:spPr>
      </p:pic>
    </p:spTree>
    <p:extLst>
      <p:ext uri="{BB962C8B-B14F-4D97-AF65-F5344CB8AC3E}">
        <p14:creationId xmlns:p14="http://schemas.microsoft.com/office/powerpoint/2010/main" val="27745023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AAF4AB-5C2F-6568-8914-9CE0C11E720E}"/>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D8101499-B78D-2BD0-F491-5FF217669EBB}"/>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DA0CF56A-8E17-2E74-175A-8B7E27EC2470}"/>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83B260CE-E769-64DA-EC98-03CD1109F94F}"/>
              </a:ext>
            </a:extLst>
          </p:cNvPr>
          <p:cNvSpPr>
            <a:spLocks noGrp="1"/>
          </p:cNvSpPr>
          <p:nvPr/>
        </p:nvSpPr>
        <p:spPr>
          <a:xfrm>
            <a:off x="604405" y="12846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2800" dirty="0"/>
              <a:t>Place les marques pour avoir le score indiqué.</a:t>
            </a:r>
          </a:p>
        </p:txBody>
      </p:sp>
      <p:pic>
        <p:nvPicPr>
          <p:cNvPr id="7" name="Image 6">
            <a:extLst>
              <a:ext uri="{FF2B5EF4-FFF2-40B4-BE49-F238E27FC236}">
                <a16:creationId xmlns:a16="http://schemas.microsoft.com/office/drawing/2014/main" id="{768EE129-B7E1-7773-794C-18CC8F89F4E2}"/>
              </a:ext>
            </a:extLst>
          </p:cNvPr>
          <p:cNvPicPr>
            <a:picLocks noChangeAspect="1"/>
          </p:cNvPicPr>
          <p:nvPr/>
        </p:nvPicPr>
        <p:blipFill>
          <a:blip r:embed="rId3"/>
          <a:stretch>
            <a:fillRect/>
          </a:stretch>
        </p:blipFill>
        <p:spPr>
          <a:xfrm>
            <a:off x="311415" y="2236332"/>
            <a:ext cx="5535364" cy="3741006"/>
          </a:xfrm>
          <a:prstGeom prst="rect">
            <a:avLst/>
          </a:prstGeom>
        </p:spPr>
      </p:pic>
      <p:sp>
        <p:nvSpPr>
          <p:cNvPr id="10" name="ZoneTexte 9">
            <a:extLst>
              <a:ext uri="{FF2B5EF4-FFF2-40B4-BE49-F238E27FC236}">
                <a16:creationId xmlns:a16="http://schemas.microsoft.com/office/drawing/2014/main" id="{2C04EEB8-7F06-04AF-72D0-E1EFE5DF4EDD}"/>
              </a:ext>
            </a:extLst>
          </p:cNvPr>
          <p:cNvSpPr txBox="1"/>
          <p:nvPr/>
        </p:nvSpPr>
        <p:spPr>
          <a:xfrm>
            <a:off x="8190633" y="2814173"/>
            <a:ext cx="1587207" cy="2585323"/>
          </a:xfrm>
          <a:prstGeom prst="rect">
            <a:avLst/>
          </a:prstGeom>
          <a:noFill/>
        </p:spPr>
        <p:txBody>
          <a:bodyPr wrap="square">
            <a:spAutoFit/>
          </a:bodyPr>
          <a:lstStyle/>
          <a:p>
            <a:r>
              <a:rPr lang="fr-FR" sz="5400" dirty="0"/>
              <a:t>134 458  552</a:t>
            </a:r>
          </a:p>
        </p:txBody>
      </p:sp>
      <p:sp>
        <p:nvSpPr>
          <p:cNvPr id="11" name="ZoneTexte 10">
            <a:extLst>
              <a:ext uri="{FF2B5EF4-FFF2-40B4-BE49-F238E27FC236}">
                <a16:creationId xmlns:a16="http://schemas.microsoft.com/office/drawing/2014/main" id="{BEDE34FF-CA52-9D9D-536F-4313FA26076F}"/>
              </a:ext>
            </a:extLst>
          </p:cNvPr>
          <p:cNvSpPr txBox="1"/>
          <p:nvPr/>
        </p:nvSpPr>
        <p:spPr>
          <a:xfrm>
            <a:off x="6615398" y="1663932"/>
            <a:ext cx="4450257" cy="707886"/>
          </a:xfrm>
          <a:prstGeom prst="rect">
            <a:avLst/>
          </a:prstGeom>
          <a:noFill/>
        </p:spPr>
        <p:txBody>
          <a:bodyPr wrap="none" rtlCol="0">
            <a:spAutoFit/>
          </a:bodyPr>
          <a:lstStyle/>
          <a:p>
            <a:r>
              <a:rPr lang="fr-FR" sz="4000" dirty="0"/>
              <a:t>Donne </a:t>
            </a:r>
            <a:r>
              <a:rPr lang="fr-FR" sz="4000" b="1" dirty="0"/>
              <a:t>la moitié </a:t>
            </a:r>
            <a:r>
              <a:rPr lang="fr-FR" sz="4000" dirty="0"/>
              <a:t>de :</a:t>
            </a:r>
          </a:p>
        </p:txBody>
      </p:sp>
      <p:pic>
        <p:nvPicPr>
          <p:cNvPr id="12" name="Picture 2">
            <a:extLst>
              <a:ext uri="{FF2B5EF4-FFF2-40B4-BE49-F238E27FC236}">
                <a16:creationId xmlns:a16="http://schemas.microsoft.com/office/drawing/2014/main" id="{6F1EC7C3-1022-5B78-63FA-98A4475C20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3060" y="117019"/>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6" name="Picture 2">
            <a:extLst>
              <a:ext uri="{FF2B5EF4-FFF2-40B4-BE49-F238E27FC236}">
                <a16:creationId xmlns:a16="http://schemas.microsoft.com/office/drawing/2014/main" id="{5765D470-EF49-CF23-C574-508A0FED4C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03621" y="213856"/>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4019106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et multiplicatifs.</a:t>
              </a: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96237EE6-EE63-766E-F0E3-F871AAB76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2772" y="33311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1B6F98AA-0F73-ACD1-740C-B0C89FF9F201}"/>
              </a:ext>
            </a:extLst>
          </p:cNvPr>
          <p:cNvSpPr txBox="1"/>
          <p:nvPr/>
        </p:nvSpPr>
        <p:spPr>
          <a:xfrm>
            <a:off x="6554532" y="2798659"/>
            <a:ext cx="5201046" cy="1634120"/>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t>J’achète un jeu vidéo à 69€ et une manette à 100€. </a:t>
            </a:r>
          </a:p>
          <a:p>
            <a:pPr>
              <a:lnSpc>
                <a:spcPct val="107000"/>
              </a:lnSpc>
              <a:spcAft>
                <a:spcPts val="800"/>
              </a:spcAft>
            </a:pPr>
            <a:r>
              <a:rPr lang="fr-FR" sz="2400" b="1" dirty="0"/>
              <a:t>Combien est-ce que je paie au total ? </a:t>
            </a:r>
            <a:endParaRPr lang="fr-FR" sz="2000" b="1" dirty="0">
              <a:latin typeface="Calibri" panose="020F0502020204030204" pitchFamily="34" charset="0"/>
              <a:ea typeface="Calibri" panose="020F0502020204030204" pitchFamily="34" charset="0"/>
              <a:cs typeface="Calibri" panose="020F0502020204030204" pitchFamily="34" charset="0"/>
            </a:endParaRPr>
          </a:p>
        </p:txBody>
      </p:sp>
      <p:sp>
        <p:nvSpPr>
          <p:cNvPr id="2" name="ZoneTexte 9">
            <a:extLst>
              <a:ext uri="{FF2B5EF4-FFF2-40B4-BE49-F238E27FC236}">
                <a16:creationId xmlns:a16="http://schemas.microsoft.com/office/drawing/2014/main" id="{891D60EF-6890-1C72-EF32-354A9173CBDB}"/>
              </a:ext>
            </a:extLst>
          </p:cNvPr>
          <p:cNvSpPr txBox="1"/>
          <p:nvPr/>
        </p:nvSpPr>
        <p:spPr>
          <a:xfrm>
            <a:off x="290947" y="3274790"/>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a:t>
            </a:r>
            <a:r>
              <a:rPr lang="fr-FR" sz="2600" b="1" dirty="0" err="1"/>
              <a:t>Problemus</a:t>
            </a:r>
            <a:r>
              <a:rPr lang="fr-FR" sz="2600" b="1" dirty="0"/>
              <a:t> 2</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2050" name="Picture 2">
            <a:extLst>
              <a:ext uri="{FF2B5EF4-FFF2-40B4-BE49-F238E27FC236}">
                <a16:creationId xmlns:a16="http://schemas.microsoft.com/office/drawing/2014/main" id="{F204BE7F-E556-57C5-E3F4-E50117BCF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754" y="42285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3848891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C9F93A-36B8-A96A-8B49-195C53812AFE}"/>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0BE703AA-AA74-56A2-3699-26E370B3C4D3}"/>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FC8ECDEE-ECF9-F3EB-8DFC-A55E456410C8}"/>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2DFE94B8-0E62-C170-0052-73B5556212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2772" y="33311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4E67D0FF-44E0-E089-C538-C4151DBE1636}"/>
              </a:ext>
            </a:extLst>
          </p:cNvPr>
          <p:cNvSpPr txBox="1"/>
          <p:nvPr/>
        </p:nvSpPr>
        <p:spPr>
          <a:xfrm>
            <a:off x="6668833" y="2508834"/>
            <a:ext cx="4912589" cy="2424464"/>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t>Pour construire un abri, j’ai utilisé 500 clous au total, dont 400 pour les murs. </a:t>
            </a:r>
          </a:p>
          <a:p>
            <a:pPr>
              <a:lnSpc>
                <a:spcPct val="107000"/>
              </a:lnSpc>
              <a:spcAft>
                <a:spcPts val="800"/>
              </a:spcAft>
            </a:pPr>
            <a:r>
              <a:rPr lang="fr-FR" sz="2400" b="1" dirty="0"/>
              <a:t>Combien de clous ai je utilisés pour le toit ? </a:t>
            </a:r>
            <a:endParaRPr lang="fr-FR" sz="2000" b="1" dirty="0">
              <a:latin typeface="Calibri" panose="020F0502020204030204" pitchFamily="34" charset="0"/>
              <a:ea typeface="Calibri" panose="020F0502020204030204" pitchFamily="34" charset="0"/>
              <a:cs typeface="Calibri" panose="020F0502020204030204" pitchFamily="34" charset="0"/>
            </a:endParaRPr>
          </a:p>
        </p:txBody>
      </p:sp>
      <p:sp>
        <p:nvSpPr>
          <p:cNvPr id="2" name="ZoneTexte 9">
            <a:extLst>
              <a:ext uri="{FF2B5EF4-FFF2-40B4-BE49-F238E27FC236}">
                <a16:creationId xmlns:a16="http://schemas.microsoft.com/office/drawing/2014/main" id="{1B666682-23E2-5457-5B2D-A72DC365F201}"/>
              </a:ext>
            </a:extLst>
          </p:cNvPr>
          <p:cNvSpPr txBox="1"/>
          <p:nvPr/>
        </p:nvSpPr>
        <p:spPr>
          <a:xfrm>
            <a:off x="290947" y="3274790"/>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a:t>
            </a:r>
            <a:r>
              <a:rPr lang="fr-FR" sz="2600" b="1" dirty="0" err="1"/>
              <a:t>Problemus</a:t>
            </a:r>
            <a:r>
              <a:rPr lang="fr-FR" sz="2600" b="1" dirty="0"/>
              <a:t> 2</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2050" name="Picture 2">
            <a:extLst>
              <a:ext uri="{FF2B5EF4-FFF2-40B4-BE49-F238E27FC236}">
                <a16:creationId xmlns:a16="http://schemas.microsoft.com/office/drawing/2014/main" id="{B3538787-12E5-A850-CF57-8A3C3E553A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754" y="42285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8576833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676D48-CD69-20EB-300A-2397EF6DFB8D}"/>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ACBEBB64-444C-82EC-D41A-18CE514E899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08F597E7-40F5-5CE3-5D36-AE6864F44A49}"/>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CD2EB22D-5719-D79F-D025-91A0F685C7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2772" y="33311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7FB6EF67-6EB4-0346-A969-25D0B5A42728}"/>
              </a:ext>
            </a:extLst>
          </p:cNvPr>
          <p:cNvSpPr txBox="1"/>
          <p:nvPr/>
        </p:nvSpPr>
        <p:spPr>
          <a:xfrm>
            <a:off x="6658446" y="2770576"/>
            <a:ext cx="5242607" cy="2321872"/>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t>Je range les 20 pots de confiture que je viens de faire. Je les répartis équitablement sur 4 étagères. </a:t>
            </a:r>
            <a:r>
              <a:rPr lang="fr-FR" sz="2400" b="1" dirty="0"/>
              <a:t>Combien y a-t-il de pots de confiture par étagère ? </a:t>
            </a:r>
            <a:endParaRPr lang="fr-FR" sz="2000" b="1" dirty="0">
              <a:latin typeface="Calibri" panose="020F0502020204030204" pitchFamily="34" charset="0"/>
              <a:ea typeface="Calibri" panose="020F0502020204030204" pitchFamily="34" charset="0"/>
              <a:cs typeface="Calibri" panose="020F0502020204030204" pitchFamily="34" charset="0"/>
            </a:endParaRPr>
          </a:p>
        </p:txBody>
      </p:sp>
      <p:sp>
        <p:nvSpPr>
          <p:cNvPr id="2" name="ZoneTexte 9">
            <a:extLst>
              <a:ext uri="{FF2B5EF4-FFF2-40B4-BE49-F238E27FC236}">
                <a16:creationId xmlns:a16="http://schemas.microsoft.com/office/drawing/2014/main" id="{FA532E05-2DCD-7ACC-3C3A-2F55E1FE2722}"/>
              </a:ext>
            </a:extLst>
          </p:cNvPr>
          <p:cNvSpPr txBox="1"/>
          <p:nvPr/>
        </p:nvSpPr>
        <p:spPr>
          <a:xfrm>
            <a:off x="290947" y="3274790"/>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a:t>
            </a:r>
            <a:r>
              <a:rPr lang="fr-FR" sz="2600" b="1" dirty="0" err="1"/>
              <a:t>Problemus</a:t>
            </a:r>
            <a:r>
              <a:rPr lang="fr-FR" sz="2600" b="1" dirty="0"/>
              <a:t> 2</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2050" name="Picture 2">
            <a:extLst>
              <a:ext uri="{FF2B5EF4-FFF2-40B4-BE49-F238E27FC236}">
                <a16:creationId xmlns:a16="http://schemas.microsoft.com/office/drawing/2014/main" id="{912CE3F2-3117-6F1E-F212-BB12966AB7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754" y="42285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2202038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2841690"/>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Je connais et utilise diverses représentations d’un nombre.</a:t>
              </a:r>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Je connais dans les deux sans les tables de multiplication.</a:t>
              </a:r>
              <a:endParaRPr lang="fr-FR" sz="3200" dirty="0"/>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2062103"/>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J’identifie la règle logique d’une suite numérique et je la poursuis.</a:t>
            </a:r>
          </a:p>
          <a:p>
            <a:endParaRPr lang="fr-FR" sz="3200" b="1" dirty="0">
              <a:solidFill>
                <a:schemeClr val="bg1"/>
              </a:solidFill>
            </a:endParaRP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074" name="Picture 2">
            <a:extLst>
              <a:ext uri="{FF2B5EF4-FFF2-40B4-BE49-F238E27FC236}">
                <a16:creationId xmlns:a16="http://schemas.microsoft.com/office/drawing/2014/main" id="{28495D5F-26E9-AFC4-331C-C74373A605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586" y="206662"/>
            <a:ext cx="1328737" cy="1889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5" name="Image 4">
            <a:extLst>
              <a:ext uri="{FF2B5EF4-FFF2-40B4-BE49-F238E27FC236}">
                <a16:creationId xmlns:a16="http://schemas.microsoft.com/office/drawing/2014/main" id="{CD4272E6-C62A-1AA1-1084-5B986EC4113D}"/>
              </a:ext>
            </a:extLst>
          </p:cNvPr>
          <p:cNvPicPr>
            <a:picLocks noChangeAspect="1"/>
          </p:cNvPicPr>
          <p:nvPr/>
        </p:nvPicPr>
        <p:blipFill>
          <a:blip r:embed="rId4"/>
          <a:stretch>
            <a:fillRect/>
          </a:stretch>
        </p:blipFill>
        <p:spPr>
          <a:xfrm>
            <a:off x="1842660" y="494080"/>
            <a:ext cx="4134803" cy="6010102"/>
          </a:xfrm>
          <a:prstGeom prst="rect">
            <a:avLst/>
          </a:prstGeom>
        </p:spPr>
      </p:pic>
      <p:sp>
        <p:nvSpPr>
          <p:cNvPr id="7" name="ZoneTexte 9">
            <a:extLst>
              <a:ext uri="{FF2B5EF4-FFF2-40B4-BE49-F238E27FC236}">
                <a16:creationId xmlns:a16="http://schemas.microsoft.com/office/drawing/2014/main" id="{2D756E71-1BD1-50EC-89D0-44C48DFC6376}"/>
              </a:ext>
            </a:extLst>
          </p:cNvPr>
          <p:cNvSpPr txBox="1"/>
          <p:nvPr/>
        </p:nvSpPr>
        <p:spPr>
          <a:xfrm>
            <a:off x="6866424" y="1251932"/>
            <a:ext cx="4591961"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Jeu Le </a:t>
            </a:r>
            <a:r>
              <a:rPr lang="fr-FR" sz="4400" dirty="0" err="1"/>
              <a:t>Comparator</a:t>
            </a:r>
            <a:endParaRPr lang="fr-FR" sz="4400" b="1" dirty="0"/>
          </a:p>
        </p:txBody>
      </p:sp>
      <p:pic>
        <p:nvPicPr>
          <p:cNvPr id="10" name="Image 9">
            <a:extLst>
              <a:ext uri="{FF2B5EF4-FFF2-40B4-BE49-F238E27FC236}">
                <a16:creationId xmlns:a16="http://schemas.microsoft.com/office/drawing/2014/main" id="{3AF1AE45-F710-E283-E562-6B5F72EBF8FF}"/>
              </a:ext>
            </a:extLst>
          </p:cNvPr>
          <p:cNvPicPr>
            <a:picLocks noChangeAspect="1"/>
          </p:cNvPicPr>
          <p:nvPr/>
        </p:nvPicPr>
        <p:blipFill>
          <a:blip r:embed="rId5"/>
          <a:stretch>
            <a:fillRect/>
          </a:stretch>
        </p:blipFill>
        <p:spPr>
          <a:xfrm>
            <a:off x="6350396" y="2535381"/>
            <a:ext cx="5624018" cy="3608353"/>
          </a:xfrm>
          <a:prstGeom prst="rect">
            <a:avLst/>
          </a:prstGeom>
        </p:spPr>
      </p:pic>
    </p:spTree>
    <p:extLst>
      <p:ext uri="{BB962C8B-B14F-4D97-AF65-F5344CB8AC3E}">
        <p14:creationId xmlns:p14="http://schemas.microsoft.com/office/powerpoint/2010/main" val="39396923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3CF1E-F8EB-A11F-B4CB-35E7E2CE855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CCAEBD0-F88E-CE5D-06DD-22104A0436A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F4BEFFAB-823C-D892-CF99-9108AE4A6EF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90BA52C-BE20-8D92-D0B9-400DA1B45EB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9">
            <a:extLst>
              <a:ext uri="{FF2B5EF4-FFF2-40B4-BE49-F238E27FC236}">
                <a16:creationId xmlns:a16="http://schemas.microsoft.com/office/drawing/2014/main" id="{A859AFA3-BA8D-71DA-FD62-205E8696C202}"/>
              </a:ext>
            </a:extLst>
          </p:cNvPr>
          <p:cNvSpPr txBox="1"/>
          <p:nvPr/>
        </p:nvSpPr>
        <p:spPr>
          <a:xfrm>
            <a:off x="290947" y="3274790"/>
            <a:ext cx="5698375" cy="129266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p>
          <a:p>
            <a:r>
              <a:rPr lang="fr-FR" sz="2600" b="1" dirty="0"/>
              <a:t>	Le Livre des nombres 3</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6" name="Picture 2">
            <a:extLst>
              <a:ext uri="{FF2B5EF4-FFF2-40B4-BE49-F238E27FC236}">
                <a16:creationId xmlns:a16="http://schemas.microsoft.com/office/drawing/2014/main" id="{88CAC774-49FB-7ED7-92C9-DE9B6D5C95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754" y="42285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 name="Picture 2">
            <a:extLst>
              <a:ext uri="{FF2B5EF4-FFF2-40B4-BE49-F238E27FC236}">
                <a16:creationId xmlns:a16="http://schemas.microsoft.com/office/drawing/2014/main" id="{BA67BCCB-893A-8A39-1133-6037BEFA88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6155" y="207818"/>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Image 11">
            <a:extLst>
              <a:ext uri="{FF2B5EF4-FFF2-40B4-BE49-F238E27FC236}">
                <a16:creationId xmlns:a16="http://schemas.microsoft.com/office/drawing/2014/main" id="{F73727D1-CAA8-FA31-1F02-E34B50EAF943}"/>
              </a:ext>
            </a:extLst>
          </p:cNvPr>
          <p:cNvPicPr>
            <a:picLocks noChangeAspect="1"/>
          </p:cNvPicPr>
          <p:nvPr/>
        </p:nvPicPr>
        <p:blipFill>
          <a:blip r:embed="rId5"/>
          <a:stretch>
            <a:fillRect/>
          </a:stretch>
        </p:blipFill>
        <p:spPr>
          <a:xfrm>
            <a:off x="6299083" y="290388"/>
            <a:ext cx="4390387" cy="6226191"/>
          </a:xfrm>
          <a:prstGeom prst="rect">
            <a:avLst/>
          </a:prstGeom>
        </p:spPr>
      </p:pic>
    </p:spTree>
    <p:extLst>
      <p:ext uri="{BB962C8B-B14F-4D97-AF65-F5344CB8AC3E}">
        <p14:creationId xmlns:p14="http://schemas.microsoft.com/office/powerpoint/2010/main" val="1729788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0D108-04C0-B21C-0E97-A3C5A77317F4}"/>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860295F-68C4-0FD9-F436-1E97F106E1D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42BDB102-4D12-C562-1729-39282C068098}"/>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E1B6CFBE-8DF0-ECD9-3EFE-EF7D01C583A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079BCBF5-2ED4-7374-5E22-6B6C0BF2DB7C}"/>
              </a:ext>
            </a:extLst>
          </p:cNvPr>
          <p:cNvSpPr txBox="1"/>
          <p:nvPr/>
        </p:nvSpPr>
        <p:spPr>
          <a:xfrm>
            <a:off x="769188" y="1347895"/>
            <a:ext cx="4893855" cy="64633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600" dirty="0"/>
              <a:t>Jeu « Premier posé »</a:t>
            </a:r>
          </a:p>
        </p:txBody>
      </p:sp>
      <p:pic>
        <p:nvPicPr>
          <p:cNvPr id="7" name="Image 6">
            <a:extLst>
              <a:ext uri="{FF2B5EF4-FFF2-40B4-BE49-F238E27FC236}">
                <a16:creationId xmlns:a16="http://schemas.microsoft.com/office/drawing/2014/main" id="{FEDB2964-F4A9-5FB6-783F-4629549912D4}"/>
              </a:ext>
            </a:extLst>
          </p:cNvPr>
          <p:cNvPicPr>
            <a:picLocks noChangeAspect="1"/>
          </p:cNvPicPr>
          <p:nvPr/>
        </p:nvPicPr>
        <p:blipFill>
          <a:blip r:embed="rId3"/>
          <a:stretch>
            <a:fillRect/>
          </a:stretch>
        </p:blipFill>
        <p:spPr>
          <a:xfrm>
            <a:off x="305256" y="2451741"/>
            <a:ext cx="5471634" cy="3741744"/>
          </a:xfrm>
          <a:prstGeom prst="rect">
            <a:avLst/>
          </a:prstGeom>
        </p:spPr>
      </p:pic>
      <p:pic>
        <p:nvPicPr>
          <p:cNvPr id="11" name="Picture 2">
            <a:extLst>
              <a:ext uri="{FF2B5EF4-FFF2-40B4-BE49-F238E27FC236}">
                <a16:creationId xmlns:a16="http://schemas.microsoft.com/office/drawing/2014/main" id="{376C98CF-388B-B48F-DA1F-5B4899268E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26791" y="311783"/>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9">
            <a:extLst>
              <a:ext uri="{FF2B5EF4-FFF2-40B4-BE49-F238E27FC236}">
                <a16:creationId xmlns:a16="http://schemas.microsoft.com/office/drawing/2014/main" id="{94053896-017B-0C2D-E86B-9EC4947B2FBF}"/>
              </a:ext>
            </a:extLst>
          </p:cNvPr>
          <p:cNvSpPr txBox="1"/>
          <p:nvPr/>
        </p:nvSpPr>
        <p:spPr>
          <a:xfrm>
            <a:off x="6712529" y="3194175"/>
            <a:ext cx="5698375" cy="129266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p>
          <a:p>
            <a:r>
              <a:rPr lang="fr-FR" sz="2600" b="1" dirty="0"/>
              <a:t>	Le Livre des nombres 3</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spTree>
    <p:extLst>
      <p:ext uri="{BB962C8B-B14F-4D97-AF65-F5344CB8AC3E}">
        <p14:creationId xmlns:p14="http://schemas.microsoft.com/office/powerpoint/2010/main" val="3110775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97D00C07-8F8B-58DE-8A4E-C23C84CE9C6A}"/>
              </a:ext>
            </a:extLst>
          </p:cNvPr>
          <p:cNvCxnSpPr>
            <a:cxnSpLocks/>
          </p:cNvCxnSpPr>
          <p:nvPr/>
        </p:nvCxnSpPr>
        <p:spPr>
          <a:xfrm>
            <a:off x="6096000" y="1764030"/>
            <a:ext cx="0" cy="4665050"/>
          </a:xfrm>
          <a:prstGeom prst="line">
            <a:avLst/>
          </a:prstGeom>
          <a:ln w="57150"/>
        </p:spPr>
        <p:style>
          <a:lnRef idx="1">
            <a:schemeClr val="dk1"/>
          </a:lnRef>
          <a:fillRef idx="0">
            <a:schemeClr val="dk1"/>
          </a:fillRef>
          <a:effectRef idx="0">
            <a:schemeClr val="dk1"/>
          </a:effectRef>
          <a:fontRef idx="minor">
            <a:schemeClr val="tx1"/>
          </a:fontRef>
        </p:style>
      </p:cxnSp>
      <p:sp>
        <p:nvSpPr>
          <p:cNvPr id="6" name="Titre 1">
            <a:extLst>
              <a:ext uri="{FF2B5EF4-FFF2-40B4-BE49-F238E27FC236}">
                <a16:creationId xmlns:a16="http://schemas.microsoft.com/office/drawing/2014/main" id="{7C3A79F4-A420-D62D-6775-A5BC437C4575}"/>
              </a:ext>
            </a:extLst>
          </p:cNvPr>
          <p:cNvSpPr>
            <a:spLocks noGrp="1"/>
          </p:cNvSpPr>
          <p:nvPr/>
        </p:nvSpPr>
        <p:spPr>
          <a:xfrm>
            <a:off x="3433498" y="612698"/>
            <a:ext cx="6000606" cy="53863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Comment fonctionne la suite ? </a:t>
            </a:r>
          </a:p>
        </p:txBody>
      </p:sp>
      <p:pic>
        <p:nvPicPr>
          <p:cNvPr id="12" name="Image 11">
            <a:extLst>
              <a:ext uri="{FF2B5EF4-FFF2-40B4-BE49-F238E27FC236}">
                <a16:creationId xmlns:a16="http://schemas.microsoft.com/office/drawing/2014/main" id="{E9F0C8A5-351F-A015-F37C-E30FB85E2532}"/>
              </a:ext>
            </a:extLst>
          </p:cNvPr>
          <p:cNvPicPr>
            <a:picLocks noChangeAspect="1"/>
          </p:cNvPicPr>
          <p:nvPr/>
        </p:nvPicPr>
        <p:blipFill>
          <a:blip r:embed="rId4"/>
          <a:stretch>
            <a:fillRect/>
          </a:stretch>
        </p:blipFill>
        <p:spPr>
          <a:xfrm>
            <a:off x="156804" y="3345920"/>
            <a:ext cx="5541217" cy="1059825"/>
          </a:xfrm>
          <a:prstGeom prst="rect">
            <a:avLst/>
          </a:prstGeom>
        </p:spPr>
      </p:pic>
      <p:pic>
        <p:nvPicPr>
          <p:cNvPr id="15" name="Image 14">
            <a:extLst>
              <a:ext uri="{FF2B5EF4-FFF2-40B4-BE49-F238E27FC236}">
                <a16:creationId xmlns:a16="http://schemas.microsoft.com/office/drawing/2014/main" id="{4F94819B-CDBC-4C48-1864-EC07529C20BD}"/>
              </a:ext>
            </a:extLst>
          </p:cNvPr>
          <p:cNvPicPr>
            <a:picLocks noChangeAspect="1"/>
          </p:cNvPicPr>
          <p:nvPr/>
        </p:nvPicPr>
        <p:blipFill>
          <a:blip r:embed="rId5"/>
          <a:stretch>
            <a:fillRect/>
          </a:stretch>
        </p:blipFill>
        <p:spPr>
          <a:xfrm>
            <a:off x="6320103" y="3345920"/>
            <a:ext cx="5719371" cy="1030817"/>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3AEC6-48B0-8C59-DA58-A91572CCEBBC}"/>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9B389133-92AE-3A42-E3CB-944DEF9213B4}"/>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A6B8475-3171-27D7-F8FA-49E4CF07501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49CF636-FC7B-C2AB-B542-4794B2C5986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E83BCBEC-B377-B497-612E-D90661C65848}"/>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8397E0D4-5AE1-19CB-2EDA-3C35B8E3C552}"/>
              </a:ext>
            </a:extLst>
          </p:cNvPr>
          <p:cNvCxnSpPr>
            <a:cxnSpLocks/>
          </p:cNvCxnSpPr>
          <p:nvPr/>
        </p:nvCxnSpPr>
        <p:spPr>
          <a:xfrm>
            <a:off x="6096000" y="1764030"/>
            <a:ext cx="0" cy="4665050"/>
          </a:xfrm>
          <a:prstGeom prst="line">
            <a:avLst/>
          </a:prstGeom>
          <a:ln w="57150"/>
        </p:spPr>
        <p:style>
          <a:lnRef idx="1">
            <a:schemeClr val="dk1"/>
          </a:lnRef>
          <a:fillRef idx="0">
            <a:schemeClr val="dk1"/>
          </a:fillRef>
          <a:effectRef idx="0">
            <a:schemeClr val="dk1"/>
          </a:effectRef>
          <a:fontRef idx="minor">
            <a:schemeClr val="tx1"/>
          </a:fontRef>
        </p:style>
      </p:cxnSp>
      <p:sp>
        <p:nvSpPr>
          <p:cNvPr id="6" name="Titre 1">
            <a:extLst>
              <a:ext uri="{FF2B5EF4-FFF2-40B4-BE49-F238E27FC236}">
                <a16:creationId xmlns:a16="http://schemas.microsoft.com/office/drawing/2014/main" id="{E6C0ADBE-093E-17F0-E40D-E9BC32DCF6ED}"/>
              </a:ext>
            </a:extLst>
          </p:cNvPr>
          <p:cNvSpPr>
            <a:spLocks noGrp="1"/>
          </p:cNvSpPr>
          <p:nvPr/>
        </p:nvSpPr>
        <p:spPr>
          <a:xfrm>
            <a:off x="3433498" y="612698"/>
            <a:ext cx="6000606" cy="53863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Comment fonctionne la suite ? </a:t>
            </a:r>
          </a:p>
        </p:txBody>
      </p:sp>
      <p:pic>
        <p:nvPicPr>
          <p:cNvPr id="5" name="Image 4">
            <a:extLst>
              <a:ext uri="{FF2B5EF4-FFF2-40B4-BE49-F238E27FC236}">
                <a16:creationId xmlns:a16="http://schemas.microsoft.com/office/drawing/2014/main" id="{0A738F06-840E-A637-9023-FEA03146AB65}"/>
              </a:ext>
            </a:extLst>
          </p:cNvPr>
          <p:cNvPicPr>
            <a:picLocks noChangeAspect="1"/>
          </p:cNvPicPr>
          <p:nvPr/>
        </p:nvPicPr>
        <p:blipFill>
          <a:blip r:embed="rId4"/>
          <a:stretch>
            <a:fillRect/>
          </a:stretch>
        </p:blipFill>
        <p:spPr>
          <a:xfrm>
            <a:off x="297744" y="3429000"/>
            <a:ext cx="5566532" cy="1118711"/>
          </a:xfrm>
          <a:prstGeom prst="rect">
            <a:avLst/>
          </a:prstGeom>
        </p:spPr>
      </p:pic>
      <p:pic>
        <p:nvPicPr>
          <p:cNvPr id="8" name="Image 7">
            <a:extLst>
              <a:ext uri="{FF2B5EF4-FFF2-40B4-BE49-F238E27FC236}">
                <a16:creationId xmlns:a16="http://schemas.microsoft.com/office/drawing/2014/main" id="{2DAE1E5D-1A87-3018-1B23-4331BA0BAAD6}"/>
              </a:ext>
            </a:extLst>
          </p:cNvPr>
          <p:cNvPicPr>
            <a:picLocks noChangeAspect="1"/>
          </p:cNvPicPr>
          <p:nvPr/>
        </p:nvPicPr>
        <p:blipFill>
          <a:blip r:embed="rId5"/>
          <a:stretch>
            <a:fillRect/>
          </a:stretch>
        </p:blipFill>
        <p:spPr>
          <a:xfrm>
            <a:off x="6327724" y="3394325"/>
            <a:ext cx="5687538" cy="1007918"/>
          </a:xfrm>
          <a:prstGeom prst="rect">
            <a:avLst/>
          </a:prstGeom>
        </p:spPr>
      </p:pic>
    </p:spTree>
    <p:extLst>
      <p:ext uri="{BB962C8B-B14F-4D97-AF65-F5344CB8AC3E}">
        <p14:creationId xmlns:p14="http://schemas.microsoft.com/office/powerpoint/2010/main" val="934544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EB6DA-C1F7-5EBD-D83F-5A947570838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700415B3-F019-7044-2594-2A31D1F0C52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FF76724F-387B-E515-EB08-9BFD516165E1}"/>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AF707D7-A658-537C-FE55-F0E5BC17EA3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6B9C2ED9-8987-1C75-40BC-465EC544E3AA}"/>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3830EE01-C89C-FF81-A845-6D913F163D4A}"/>
              </a:ext>
            </a:extLst>
          </p:cNvPr>
          <p:cNvCxnSpPr>
            <a:cxnSpLocks/>
          </p:cNvCxnSpPr>
          <p:nvPr/>
        </p:nvCxnSpPr>
        <p:spPr>
          <a:xfrm>
            <a:off x="6096000" y="1764030"/>
            <a:ext cx="0" cy="4665050"/>
          </a:xfrm>
          <a:prstGeom prst="line">
            <a:avLst/>
          </a:prstGeom>
          <a:ln w="57150"/>
        </p:spPr>
        <p:style>
          <a:lnRef idx="1">
            <a:schemeClr val="dk1"/>
          </a:lnRef>
          <a:fillRef idx="0">
            <a:schemeClr val="dk1"/>
          </a:fillRef>
          <a:effectRef idx="0">
            <a:schemeClr val="dk1"/>
          </a:effectRef>
          <a:fontRef idx="minor">
            <a:schemeClr val="tx1"/>
          </a:fontRef>
        </p:style>
      </p:cxnSp>
      <p:sp>
        <p:nvSpPr>
          <p:cNvPr id="6" name="Titre 1">
            <a:extLst>
              <a:ext uri="{FF2B5EF4-FFF2-40B4-BE49-F238E27FC236}">
                <a16:creationId xmlns:a16="http://schemas.microsoft.com/office/drawing/2014/main" id="{806A50F5-F4E6-21E3-6CC9-15692ABD864B}"/>
              </a:ext>
            </a:extLst>
          </p:cNvPr>
          <p:cNvSpPr>
            <a:spLocks noGrp="1"/>
          </p:cNvSpPr>
          <p:nvPr/>
        </p:nvSpPr>
        <p:spPr>
          <a:xfrm>
            <a:off x="3433498" y="612698"/>
            <a:ext cx="6000606" cy="53863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Comment fonctionne la suite ? </a:t>
            </a:r>
          </a:p>
        </p:txBody>
      </p:sp>
      <p:pic>
        <p:nvPicPr>
          <p:cNvPr id="5" name="Image 4">
            <a:extLst>
              <a:ext uri="{FF2B5EF4-FFF2-40B4-BE49-F238E27FC236}">
                <a16:creationId xmlns:a16="http://schemas.microsoft.com/office/drawing/2014/main" id="{DF319838-AE2B-0050-B07E-25D65C57A044}"/>
              </a:ext>
            </a:extLst>
          </p:cNvPr>
          <p:cNvPicPr>
            <a:picLocks noChangeAspect="1"/>
          </p:cNvPicPr>
          <p:nvPr/>
        </p:nvPicPr>
        <p:blipFill>
          <a:blip r:embed="rId4"/>
          <a:stretch>
            <a:fillRect/>
          </a:stretch>
        </p:blipFill>
        <p:spPr>
          <a:xfrm>
            <a:off x="130058" y="3391644"/>
            <a:ext cx="5662521" cy="1014101"/>
          </a:xfrm>
          <a:prstGeom prst="rect">
            <a:avLst/>
          </a:prstGeom>
        </p:spPr>
      </p:pic>
      <p:pic>
        <p:nvPicPr>
          <p:cNvPr id="8" name="Image 7">
            <a:extLst>
              <a:ext uri="{FF2B5EF4-FFF2-40B4-BE49-F238E27FC236}">
                <a16:creationId xmlns:a16="http://schemas.microsoft.com/office/drawing/2014/main" id="{2FDC63B9-6FA6-BE8E-90CB-01EFC7AA5A35}"/>
              </a:ext>
            </a:extLst>
          </p:cNvPr>
          <p:cNvPicPr>
            <a:picLocks noChangeAspect="1"/>
          </p:cNvPicPr>
          <p:nvPr/>
        </p:nvPicPr>
        <p:blipFill>
          <a:blip r:embed="rId5"/>
          <a:stretch>
            <a:fillRect/>
          </a:stretch>
        </p:blipFill>
        <p:spPr>
          <a:xfrm>
            <a:off x="6399422" y="3391644"/>
            <a:ext cx="5739144" cy="1014101"/>
          </a:xfrm>
          <a:prstGeom prst="rect">
            <a:avLst/>
          </a:prstGeom>
        </p:spPr>
      </p:pic>
    </p:spTree>
    <p:extLst>
      <p:ext uri="{BB962C8B-B14F-4D97-AF65-F5344CB8AC3E}">
        <p14:creationId xmlns:p14="http://schemas.microsoft.com/office/powerpoint/2010/main" val="3458692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3E8E98-E97B-CBFD-F11E-EAB712E77F81}"/>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8E0A1E7-DB2D-12A3-4492-F940259F7663}"/>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A66D879-4139-87E9-E69C-F8DB17D42B1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654E4D45-2EBE-F743-0143-CD07F000B0A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1896D76A-D55D-7DE1-6D50-CF98A4CF3D92}"/>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8D6F5D98-C661-78B3-E210-467D3B4BD657}"/>
              </a:ext>
            </a:extLst>
          </p:cNvPr>
          <p:cNvCxnSpPr>
            <a:cxnSpLocks/>
          </p:cNvCxnSpPr>
          <p:nvPr/>
        </p:nvCxnSpPr>
        <p:spPr>
          <a:xfrm>
            <a:off x="6096000" y="1764030"/>
            <a:ext cx="0" cy="4665050"/>
          </a:xfrm>
          <a:prstGeom prst="line">
            <a:avLst/>
          </a:prstGeom>
          <a:ln w="57150"/>
        </p:spPr>
        <p:style>
          <a:lnRef idx="1">
            <a:schemeClr val="dk1"/>
          </a:lnRef>
          <a:fillRef idx="0">
            <a:schemeClr val="dk1"/>
          </a:fillRef>
          <a:effectRef idx="0">
            <a:schemeClr val="dk1"/>
          </a:effectRef>
          <a:fontRef idx="minor">
            <a:schemeClr val="tx1"/>
          </a:fontRef>
        </p:style>
      </p:cxnSp>
      <p:sp>
        <p:nvSpPr>
          <p:cNvPr id="6" name="Titre 1">
            <a:extLst>
              <a:ext uri="{FF2B5EF4-FFF2-40B4-BE49-F238E27FC236}">
                <a16:creationId xmlns:a16="http://schemas.microsoft.com/office/drawing/2014/main" id="{7BE1EE94-CDB6-1B16-9ECD-392E164B224A}"/>
              </a:ext>
            </a:extLst>
          </p:cNvPr>
          <p:cNvSpPr>
            <a:spLocks noGrp="1"/>
          </p:cNvSpPr>
          <p:nvPr/>
        </p:nvSpPr>
        <p:spPr>
          <a:xfrm>
            <a:off x="3433498" y="612698"/>
            <a:ext cx="6000606" cy="538634"/>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Comment fonctionne la suite ? </a:t>
            </a:r>
          </a:p>
        </p:txBody>
      </p:sp>
      <p:pic>
        <p:nvPicPr>
          <p:cNvPr id="5" name="Image 4">
            <a:extLst>
              <a:ext uri="{FF2B5EF4-FFF2-40B4-BE49-F238E27FC236}">
                <a16:creationId xmlns:a16="http://schemas.microsoft.com/office/drawing/2014/main" id="{EA065FAD-4B29-AC1F-C1C3-EC31B88859BF}"/>
              </a:ext>
            </a:extLst>
          </p:cNvPr>
          <p:cNvPicPr>
            <a:picLocks noChangeAspect="1"/>
          </p:cNvPicPr>
          <p:nvPr/>
        </p:nvPicPr>
        <p:blipFill>
          <a:blip r:embed="rId4"/>
          <a:stretch>
            <a:fillRect/>
          </a:stretch>
        </p:blipFill>
        <p:spPr>
          <a:xfrm>
            <a:off x="207822" y="3349731"/>
            <a:ext cx="5760882" cy="1098378"/>
          </a:xfrm>
          <a:prstGeom prst="rect">
            <a:avLst/>
          </a:prstGeom>
        </p:spPr>
      </p:pic>
      <p:pic>
        <p:nvPicPr>
          <p:cNvPr id="8" name="Image 7">
            <a:extLst>
              <a:ext uri="{FF2B5EF4-FFF2-40B4-BE49-F238E27FC236}">
                <a16:creationId xmlns:a16="http://schemas.microsoft.com/office/drawing/2014/main" id="{8CC5741E-4759-3E7E-97F5-2F09F6525723}"/>
              </a:ext>
            </a:extLst>
          </p:cNvPr>
          <p:cNvPicPr>
            <a:picLocks noChangeAspect="1"/>
          </p:cNvPicPr>
          <p:nvPr/>
        </p:nvPicPr>
        <p:blipFill>
          <a:blip r:embed="rId5"/>
          <a:stretch>
            <a:fillRect/>
          </a:stretch>
        </p:blipFill>
        <p:spPr>
          <a:xfrm>
            <a:off x="6330492" y="3349731"/>
            <a:ext cx="5677066" cy="1006689"/>
          </a:xfrm>
          <a:prstGeom prst="rect">
            <a:avLst/>
          </a:prstGeom>
        </p:spPr>
      </p:pic>
    </p:spTree>
    <p:extLst>
      <p:ext uri="{BB962C8B-B14F-4D97-AF65-F5344CB8AC3E}">
        <p14:creationId xmlns:p14="http://schemas.microsoft.com/office/powerpoint/2010/main" val="3736031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584775"/>
          </a:xfrm>
          <a:prstGeom prst="rect">
            <a:avLst/>
          </a:prstGeom>
          <a:noFill/>
        </p:spPr>
        <p:txBody>
          <a:bodyPr wrap="square" rtlCol="0">
            <a:spAutoFit/>
          </a:bodyPr>
          <a:lstStyle/>
          <a:p>
            <a:pPr marL="457200" indent="-457200" algn="ctr">
              <a:buFont typeface="Wingdings" panose="05000000000000000000" pitchFamily="2" charset="2"/>
              <a:buChar char="è"/>
            </a:pPr>
            <a:r>
              <a:rPr lang="fr-FR" sz="3200" b="1" dirty="0">
                <a:solidFill>
                  <a:schemeClr val="bg1"/>
                </a:solidFill>
              </a:rPr>
              <a:t>J’atteins un nombre cible par décomposition. </a:t>
            </a:r>
          </a:p>
        </p:txBody>
      </p:sp>
    </p:spTree>
    <p:extLst>
      <p:ext uri="{BB962C8B-B14F-4D97-AF65-F5344CB8AC3E}">
        <p14:creationId xmlns:p14="http://schemas.microsoft.com/office/powerpoint/2010/main" val="4250113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C0B3951C-35F2-4A03-CC74-EA390B32B6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8760" y="124459"/>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itre 1">
            <a:extLst>
              <a:ext uri="{FF2B5EF4-FFF2-40B4-BE49-F238E27FC236}">
                <a16:creationId xmlns:a16="http://schemas.microsoft.com/office/drawing/2014/main" id="{7C3A79F4-A420-D62D-6775-A5BC437C4575}"/>
              </a:ext>
            </a:extLst>
          </p:cNvPr>
          <p:cNvSpPr>
            <a:spLocks noGrp="1"/>
          </p:cNvSpPr>
          <p:nvPr/>
        </p:nvSpPr>
        <p:spPr>
          <a:xfrm>
            <a:off x="604405" y="12846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2800" dirty="0"/>
              <a:t>Place les marques pour avoir le score indiqué.</a:t>
            </a:r>
          </a:p>
        </p:txBody>
      </p:sp>
      <p:pic>
        <p:nvPicPr>
          <p:cNvPr id="9" name="Image 8">
            <a:extLst>
              <a:ext uri="{FF2B5EF4-FFF2-40B4-BE49-F238E27FC236}">
                <a16:creationId xmlns:a16="http://schemas.microsoft.com/office/drawing/2014/main" id="{C4D52CCC-AD21-565F-4C80-69094186634C}"/>
              </a:ext>
            </a:extLst>
          </p:cNvPr>
          <p:cNvPicPr>
            <a:picLocks noChangeAspect="1"/>
          </p:cNvPicPr>
          <p:nvPr/>
        </p:nvPicPr>
        <p:blipFill>
          <a:blip r:embed="rId4"/>
          <a:stretch>
            <a:fillRect/>
          </a:stretch>
        </p:blipFill>
        <p:spPr>
          <a:xfrm>
            <a:off x="320441" y="2307471"/>
            <a:ext cx="5389305" cy="3577532"/>
          </a:xfrm>
          <a:prstGeom prst="rect">
            <a:avLst/>
          </a:prstGeom>
        </p:spPr>
      </p:pic>
      <p:sp>
        <p:nvSpPr>
          <p:cNvPr id="11" name="ZoneTexte 10">
            <a:extLst>
              <a:ext uri="{FF2B5EF4-FFF2-40B4-BE49-F238E27FC236}">
                <a16:creationId xmlns:a16="http://schemas.microsoft.com/office/drawing/2014/main" id="{C9C20978-2FA7-ED3F-63BC-AAA5585272E4}"/>
              </a:ext>
            </a:extLst>
          </p:cNvPr>
          <p:cNvSpPr txBox="1"/>
          <p:nvPr/>
        </p:nvSpPr>
        <p:spPr>
          <a:xfrm>
            <a:off x="8533534" y="2611495"/>
            <a:ext cx="1150792" cy="3416320"/>
          </a:xfrm>
          <a:prstGeom prst="rect">
            <a:avLst/>
          </a:prstGeom>
          <a:noFill/>
        </p:spPr>
        <p:txBody>
          <a:bodyPr wrap="square">
            <a:spAutoFit/>
          </a:bodyPr>
          <a:lstStyle/>
          <a:p>
            <a:r>
              <a:rPr lang="fr-FR" sz="5400" dirty="0"/>
              <a:t>13 25 30 50</a:t>
            </a:r>
          </a:p>
        </p:txBody>
      </p:sp>
      <p:sp>
        <p:nvSpPr>
          <p:cNvPr id="12" name="ZoneTexte 11">
            <a:extLst>
              <a:ext uri="{FF2B5EF4-FFF2-40B4-BE49-F238E27FC236}">
                <a16:creationId xmlns:a16="http://schemas.microsoft.com/office/drawing/2014/main" id="{706FD909-C419-63B7-D6E9-47D7EC0F3077}"/>
              </a:ext>
            </a:extLst>
          </p:cNvPr>
          <p:cNvSpPr txBox="1"/>
          <p:nvPr/>
        </p:nvSpPr>
        <p:spPr>
          <a:xfrm>
            <a:off x="6615398" y="1663932"/>
            <a:ext cx="4511171" cy="707886"/>
          </a:xfrm>
          <a:prstGeom prst="rect">
            <a:avLst/>
          </a:prstGeom>
          <a:noFill/>
        </p:spPr>
        <p:txBody>
          <a:bodyPr wrap="none" rtlCol="0">
            <a:spAutoFit/>
          </a:bodyPr>
          <a:lstStyle/>
          <a:p>
            <a:r>
              <a:rPr lang="fr-FR" sz="4000" dirty="0"/>
              <a:t>Donne le </a:t>
            </a:r>
            <a:r>
              <a:rPr lang="fr-FR" sz="4000" b="1" dirty="0"/>
              <a:t>double</a:t>
            </a:r>
            <a:r>
              <a:rPr lang="fr-FR" sz="4000" dirty="0"/>
              <a:t> de :</a:t>
            </a:r>
          </a:p>
        </p:txBody>
      </p:sp>
    </p:spTree>
    <p:extLst>
      <p:ext uri="{BB962C8B-B14F-4D97-AF65-F5344CB8AC3E}">
        <p14:creationId xmlns:p14="http://schemas.microsoft.com/office/powerpoint/2010/main" val="3649535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111E4-6DEF-27E5-181F-98BF1C8C7D18}"/>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03D34593-6703-53F0-6C68-5DCE0F1B599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B24C0801-A0A5-222D-1B33-7459D1DAFECB}"/>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1E579BAF-184A-D7BF-9C09-C38D8A2AD68C}"/>
              </a:ext>
            </a:extLst>
          </p:cNvPr>
          <p:cNvSpPr>
            <a:spLocks noGrp="1"/>
          </p:cNvSpPr>
          <p:nvPr/>
        </p:nvSpPr>
        <p:spPr>
          <a:xfrm>
            <a:off x="604405" y="1284616"/>
            <a:ext cx="4933948"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2800" dirty="0"/>
              <a:t>Place les marques pour avoir le score indiqué.</a:t>
            </a:r>
          </a:p>
        </p:txBody>
      </p:sp>
      <p:pic>
        <p:nvPicPr>
          <p:cNvPr id="7" name="Image 6">
            <a:extLst>
              <a:ext uri="{FF2B5EF4-FFF2-40B4-BE49-F238E27FC236}">
                <a16:creationId xmlns:a16="http://schemas.microsoft.com/office/drawing/2014/main" id="{CA47A5C0-909F-990D-65C2-89DC5544E819}"/>
              </a:ext>
            </a:extLst>
          </p:cNvPr>
          <p:cNvPicPr>
            <a:picLocks noChangeAspect="1"/>
          </p:cNvPicPr>
          <p:nvPr/>
        </p:nvPicPr>
        <p:blipFill>
          <a:blip r:embed="rId3"/>
          <a:stretch>
            <a:fillRect/>
          </a:stretch>
        </p:blipFill>
        <p:spPr>
          <a:xfrm>
            <a:off x="321721" y="2296746"/>
            <a:ext cx="5588974" cy="3729981"/>
          </a:xfrm>
          <a:prstGeom prst="rect">
            <a:avLst/>
          </a:prstGeom>
        </p:spPr>
      </p:pic>
      <p:sp>
        <p:nvSpPr>
          <p:cNvPr id="11" name="ZoneTexte 10">
            <a:extLst>
              <a:ext uri="{FF2B5EF4-FFF2-40B4-BE49-F238E27FC236}">
                <a16:creationId xmlns:a16="http://schemas.microsoft.com/office/drawing/2014/main" id="{12FBE9CC-05FB-53A7-6DF5-E0A62DBA8E13}"/>
              </a:ext>
            </a:extLst>
          </p:cNvPr>
          <p:cNvSpPr txBox="1"/>
          <p:nvPr/>
        </p:nvSpPr>
        <p:spPr>
          <a:xfrm>
            <a:off x="8533534" y="2611495"/>
            <a:ext cx="1150792" cy="3416320"/>
          </a:xfrm>
          <a:prstGeom prst="rect">
            <a:avLst/>
          </a:prstGeom>
          <a:noFill/>
        </p:spPr>
        <p:txBody>
          <a:bodyPr wrap="square">
            <a:spAutoFit/>
          </a:bodyPr>
          <a:lstStyle/>
          <a:p>
            <a:r>
              <a:rPr lang="fr-FR" sz="5400" dirty="0"/>
              <a:t>13 25 30 50</a:t>
            </a:r>
          </a:p>
        </p:txBody>
      </p:sp>
      <p:sp>
        <p:nvSpPr>
          <p:cNvPr id="12" name="ZoneTexte 11">
            <a:extLst>
              <a:ext uri="{FF2B5EF4-FFF2-40B4-BE49-F238E27FC236}">
                <a16:creationId xmlns:a16="http://schemas.microsoft.com/office/drawing/2014/main" id="{57F74CE3-ECEA-4767-4703-CF53E6DED017}"/>
              </a:ext>
            </a:extLst>
          </p:cNvPr>
          <p:cNvSpPr txBox="1"/>
          <p:nvPr/>
        </p:nvSpPr>
        <p:spPr>
          <a:xfrm>
            <a:off x="6615398" y="1663932"/>
            <a:ext cx="4511171" cy="707886"/>
          </a:xfrm>
          <a:prstGeom prst="rect">
            <a:avLst/>
          </a:prstGeom>
          <a:noFill/>
        </p:spPr>
        <p:txBody>
          <a:bodyPr wrap="none" rtlCol="0">
            <a:spAutoFit/>
          </a:bodyPr>
          <a:lstStyle/>
          <a:p>
            <a:r>
              <a:rPr lang="fr-FR" sz="4000" dirty="0"/>
              <a:t>Donne le </a:t>
            </a:r>
            <a:r>
              <a:rPr lang="fr-FR" sz="4000" b="1" dirty="0"/>
              <a:t>double</a:t>
            </a:r>
            <a:r>
              <a:rPr lang="fr-FR" sz="4000" dirty="0"/>
              <a:t> de :</a:t>
            </a:r>
          </a:p>
        </p:txBody>
      </p:sp>
      <p:pic>
        <p:nvPicPr>
          <p:cNvPr id="13" name="Picture 2">
            <a:extLst>
              <a:ext uri="{FF2B5EF4-FFF2-40B4-BE49-F238E27FC236}">
                <a16:creationId xmlns:a16="http://schemas.microsoft.com/office/drawing/2014/main" id="{E7014917-A2C7-6E2F-7DA5-00EA810EB8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8760" y="124459"/>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95835843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16804</TotalTime>
  <Words>760</Words>
  <Application>Microsoft Office PowerPoint</Application>
  <PresentationFormat>Grand écran</PresentationFormat>
  <Paragraphs>82</Paragraphs>
  <Slides>22</Slides>
  <Notes>18</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22</vt:i4>
      </vt:variant>
    </vt:vector>
  </HeadingPairs>
  <TitlesOfParts>
    <vt:vector size="28" baseType="lpstr">
      <vt:lpstr>Arial</vt:lpstr>
      <vt:lpstr>Calibri</vt:lpstr>
      <vt:lpstr>Calibri Light</vt:lpstr>
      <vt:lpstr>KG Turning Tables</vt:lpstr>
      <vt:lpstr>Wingdings</vt:lpstr>
      <vt:lpstr>Thème Office</vt:lpstr>
      <vt:lpstr>PERIODE 4  séance 82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404</cp:revision>
  <dcterms:created xsi:type="dcterms:W3CDTF">2018-07-28T07:30:27Z</dcterms:created>
  <dcterms:modified xsi:type="dcterms:W3CDTF">2026-04-01T12:47:35Z</dcterms:modified>
</cp:coreProperties>
</file>